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58" r:id="rId4"/>
    <p:sldId id="259" r:id="rId5"/>
    <p:sldId id="260" r:id="rId6"/>
    <p:sldId id="256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AU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836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8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34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28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497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91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014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835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75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4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29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B6FFC-0D3F-924B-94E9-6B5566B410E8}" type="datetimeFigureOut">
              <a:rPr lang="en-US" smtClean="0"/>
              <a:t>9/22/15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CF37D-BB4E-5F46-A46D-BC529F03D3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31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MAD DEP Production Designs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583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097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759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038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220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46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674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</Words>
  <Application>Microsoft Macintosh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MAD DEP Production Designs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MAD DEP Production Designs</dc:title>
  <dc:creator>damen cody</dc:creator>
  <cp:lastModifiedBy>damen cody</cp:lastModifiedBy>
  <cp:revision>1</cp:revision>
  <dcterms:created xsi:type="dcterms:W3CDTF">2015-09-22T00:19:44Z</dcterms:created>
  <dcterms:modified xsi:type="dcterms:W3CDTF">2015-09-22T00:25:28Z</dcterms:modified>
</cp:coreProperties>
</file>

<file path=docProps/thumbnail.jpeg>
</file>